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2" r:id="rId5"/>
    <p:sldId id="263" r:id="rId6"/>
    <p:sldId id="264" r:id="rId7"/>
    <p:sldId id="265" r:id="rId8"/>
    <p:sldId id="266" r:id="rId9"/>
    <p:sldId id="280" r:id="rId10"/>
    <p:sldId id="284" r:id="rId11"/>
    <p:sldId id="282" r:id="rId12"/>
    <p:sldId id="311" r:id="rId13"/>
    <p:sldId id="312" r:id="rId14"/>
    <p:sldId id="283" r:id="rId15"/>
    <p:sldId id="267" r:id="rId16"/>
    <p:sldId id="268" r:id="rId17"/>
    <p:sldId id="269" r:id="rId18"/>
    <p:sldId id="270" r:id="rId19"/>
    <p:sldId id="271" r:id="rId20"/>
    <p:sldId id="272" r:id="rId21"/>
    <p:sldId id="273" r:id="rId22"/>
    <p:sldId id="274" r:id="rId23"/>
    <p:sldId id="275" r:id="rId24"/>
    <p:sldId id="276" r:id="rId25"/>
    <p:sldId id="277" r:id="rId26"/>
    <p:sldId id="285" r:id="rId27"/>
    <p:sldId id="278" r:id="rId28"/>
    <p:sldId id="279"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1" r:id="rId44"/>
    <p:sldId id="302" r:id="rId45"/>
    <p:sldId id="303" r:id="rId46"/>
    <p:sldId id="304" r:id="rId47"/>
    <p:sldId id="306" r:id="rId48"/>
    <p:sldId id="307" r:id="rId49"/>
    <p:sldId id="308" r:id="rId50"/>
    <p:sldId id="309" r:id="rId51"/>
    <p:sldId id="310"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DCC631-0D0F-4D8B-9739-3BD179AE0CB4}" v="2" dt="2021-07-31T02:32:18.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68"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7/31/2021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7/31/2021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Curse of dimensionality</a:t>
            </a:r>
          </a:p>
        </p:txBody>
      </p:sp>
      <p:sp>
        <p:nvSpPr>
          <p:cNvPr id="5" name="Content Placeholder 4"/>
          <p:cNvSpPr>
            <a:spLocks noGrp="1"/>
          </p:cNvSpPr>
          <p:nvPr>
            <p:ph idx="1"/>
          </p:nvPr>
        </p:nvSpPr>
        <p:spPr/>
        <p:txBody>
          <a:bodyPr/>
          <a:lstStyle/>
          <a:p>
            <a:r>
              <a:rPr lang="en-US" dirty="0"/>
              <a:t>The </a:t>
            </a:r>
            <a:r>
              <a:rPr lang="en-US" b="1" i="1" dirty="0"/>
              <a:t>Curse of Dimensionality</a:t>
            </a:r>
            <a:r>
              <a:rPr lang="en-US" dirty="0"/>
              <a:t> is a paradox that data scientists face quite frequently. You want to use more information in order to improve the accuracy of your machine learning model, but the more features you add, the number of dimensions (n) increases. </a:t>
            </a:r>
          </a:p>
          <a:p>
            <a:r>
              <a:rPr lang="en-US" dirty="0"/>
              <a:t>As the dimensionality of the feature space increases, the number of configurations increases exponentially,.</a:t>
            </a:r>
          </a:p>
          <a:p>
            <a:r>
              <a:rPr lang="en-US" dirty="0"/>
              <a:t>Our ultimate goal as data scientists is to create simple models that can run quickly and are easy to explain. </a:t>
            </a:r>
          </a:p>
          <a:p>
            <a:r>
              <a:rPr lang="en-US" dirty="0"/>
              <a:t>When we have a large amount of features, our model becomes more complex and the </a:t>
            </a:r>
            <a:r>
              <a:rPr lang="en-US" dirty="0" err="1"/>
              <a:t>explainability</a:t>
            </a:r>
            <a:r>
              <a:rPr lang="en-US" dirty="0"/>
              <a:t> decreases. To deal with these complicated datasets, </a:t>
            </a:r>
          </a:p>
          <a:p>
            <a:r>
              <a:rPr lang="en-US" b="1" dirty="0"/>
              <a:t>Principal Component Analysis</a:t>
            </a:r>
            <a:r>
              <a:rPr lang="en-US" dirty="0"/>
              <a:t> is an ideal method to reduce the dimensions of your data.</a:t>
            </a:r>
          </a:p>
          <a:p>
            <a:endParaRPr lang="en-US" dirty="0"/>
          </a:p>
        </p:txBody>
      </p:sp>
    </p:spTree>
    <p:extLst>
      <p:ext uri="{BB962C8B-B14F-4D97-AF65-F5344CB8AC3E}">
        <p14:creationId xmlns:p14="http://schemas.microsoft.com/office/powerpoint/2010/main" val="435340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9233" y="953309"/>
            <a:ext cx="10017328" cy="5634747"/>
          </a:xfrm>
          <a:prstGeom prst="rect">
            <a:avLst/>
          </a:prstGeom>
        </p:spPr>
      </p:pic>
    </p:spTree>
    <p:extLst>
      <p:ext uri="{BB962C8B-B14F-4D97-AF65-F5344CB8AC3E}">
        <p14:creationId xmlns:p14="http://schemas.microsoft.com/office/powerpoint/2010/main" val="109368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0161" y="542317"/>
            <a:ext cx="11227881" cy="6315683"/>
          </a:xfrm>
          <a:prstGeom prst="rect">
            <a:avLst/>
          </a:prstGeom>
        </p:spPr>
      </p:pic>
    </p:spTree>
    <p:extLst>
      <p:ext uri="{BB962C8B-B14F-4D97-AF65-F5344CB8AC3E}">
        <p14:creationId xmlns:p14="http://schemas.microsoft.com/office/powerpoint/2010/main" val="318326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0161" y="542317"/>
            <a:ext cx="11227881" cy="6315683"/>
          </a:xfrm>
          <a:prstGeom prst="rect">
            <a:avLst/>
          </a:prstGeom>
        </p:spPr>
      </p:pic>
      <p:cxnSp>
        <p:nvCxnSpPr>
          <p:cNvPr id="4" name="Straight Connector 3">
            <a:extLst>
              <a:ext uri="{FF2B5EF4-FFF2-40B4-BE49-F238E27FC236}">
                <a16:creationId xmlns:a16="http://schemas.microsoft.com/office/drawing/2014/main" id="{8E0EDA18-4A43-4E08-845A-3310CA31396B}"/>
              </a:ext>
            </a:extLst>
          </p:cNvPr>
          <p:cNvCxnSpPr/>
          <p:nvPr/>
        </p:nvCxnSpPr>
        <p:spPr>
          <a:xfrm flipV="1">
            <a:off x="4962525" y="3638550"/>
            <a:ext cx="4391025" cy="236220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52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0161" y="542317"/>
            <a:ext cx="11227881" cy="6315683"/>
          </a:xfrm>
          <a:prstGeom prst="rect">
            <a:avLst/>
          </a:prstGeom>
        </p:spPr>
      </p:pic>
      <p:cxnSp>
        <p:nvCxnSpPr>
          <p:cNvPr id="4" name="Straight Connector 3">
            <a:extLst>
              <a:ext uri="{FF2B5EF4-FFF2-40B4-BE49-F238E27FC236}">
                <a16:creationId xmlns:a16="http://schemas.microsoft.com/office/drawing/2014/main" id="{8E0EDA18-4A43-4E08-845A-3310CA31396B}"/>
              </a:ext>
            </a:extLst>
          </p:cNvPr>
          <p:cNvCxnSpPr/>
          <p:nvPr/>
        </p:nvCxnSpPr>
        <p:spPr>
          <a:xfrm flipV="1">
            <a:off x="4962525" y="3638550"/>
            <a:ext cx="4391025" cy="23622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25F81C-D07B-49A6-9191-1D51C37011A2}"/>
              </a:ext>
            </a:extLst>
          </p:cNvPr>
          <p:cNvCxnSpPr/>
          <p:nvPr/>
        </p:nvCxnSpPr>
        <p:spPr>
          <a:xfrm flipV="1">
            <a:off x="6991350" y="4295775"/>
            <a:ext cx="1743075" cy="85725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675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5768" y="583659"/>
            <a:ext cx="10639899" cy="5984943"/>
          </a:xfrm>
          <a:prstGeom prst="rect">
            <a:avLst/>
          </a:prstGeom>
        </p:spPr>
      </p:pic>
    </p:spTree>
    <p:extLst>
      <p:ext uri="{BB962C8B-B14F-4D97-AF65-F5344CB8AC3E}">
        <p14:creationId xmlns:p14="http://schemas.microsoft.com/office/powerpoint/2010/main" val="1041474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9106" y="642026"/>
            <a:ext cx="11050621" cy="6215974"/>
          </a:xfrm>
          <a:prstGeom prst="rect">
            <a:avLst/>
          </a:prstGeom>
        </p:spPr>
      </p:pic>
    </p:spTree>
    <p:extLst>
      <p:ext uri="{BB962C8B-B14F-4D97-AF65-F5344CB8AC3E}">
        <p14:creationId xmlns:p14="http://schemas.microsoft.com/office/powerpoint/2010/main" val="2131188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3081" y="866977"/>
            <a:ext cx="10034622" cy="5644474"/>
          </a:xfrm>
          <a:prstGeom prst="rect">
            <a:avLst/>
          </a:prstGeom>
        </p:spPr>
      </p:pic>
    </p:spTree>
    <p:extLst>
      <p:ext uri="{BB962C8B-B14F-4D97-AF65-F5344CB8AC3E}">
        <p14:creationId xmlns:p14="http://schemas.microsoft.com/office/powerpoint/2010/main" val="305132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0390" y="699173"/>
            <a:ext cx="10642061" cy="5986160"/>
          </a:xfrm>
          <a:prstGeom prst="rect">
            <a:avLst/>
          </a:prstGeom>
        </p:spPr>
      </p:pic>
    </p:spTree>
    <p:extLst>
      <p:ext uri="{BB962C8B-B14F-4D97-AF65-F5344CB8AC3E}">
        <p14:creationId xmlns:p14="http://schemas.microsoft.com/office/powerpoint/2010/main" val="3165208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6230" y="966685"/>
            <a:ext cx="10201072" cy="5738103"/>
          </a:xfrm>
          <a:prstGeom prst="rect">
            <a:avLst/>
          </a:prstGeom>
        </p:spPr>
      </p:pic>
    </p:spTree>
    <p:extLst>
      <p:ext uri="{BB962C8B-B14F-4D97-AF65-F5344CB8AC3E}">
        <p14:creationId xmlns:p14="http://schemas.microsoft.com/office/powerpoint/2010/main" val="2873676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5528" y="749030"/>
            <a:ext cx="10453991" cy="5880370"/>
          </a:xfrm>
          <a:prstGeom prst="rect">
            <a:avLst/>
          </a:prstGeom>
        </p:spPr>
      </p:pic>
    </p:spTree>
    <p:extLst>
      <p:ext uri="{BB962C8B-B14F-4D97-AF65-F5344CB8AC3E}">
        <p14:creationId xmlns:p14="http://schemas.microsoft.com/office/powerpoint/2010/main" val="1106103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Principal Component Analysis</a:t>
            </a:r>
          </a:p>
        </p:txBody>
      </p:sp>
      <p:sp>
        <p:nvSpPr>
          <p:cNvPr id="3" name="Content Placeholder 2"/>
          <p:cNvSpPr>
            <a:spLocks noGrp="1"/>
          </p:cNvSpPr>
          <p:nvPr>
            <p:ph idx="1"/>
          </p:nvPr>
        </p:nvSpPr>
        <p:spPr>
          <a:xfrm>
            <a:off x="581192" y="2041951"/>
            <a:ext cx="11029615" cy="4007868"/>
          </a:xfrm>
        </p:spPr>
        <p:txBody>
          <a:bodyPr/>
          <a:lstStyle/>
          <a:p>
            <a:r>
              <a:rPr lang="en-US" b="1" i="1" dirty="0"/>
              <a:t>Principal Component Analysis</a:t>
            </a:r>
            <a:r>
              <a:rPr lang="en-US" dirty="0"/>
              <a:t>, or more commonly known as</a:t>
            </a:r>
            <a:r>
              <a:rPr lang="en-US" b="1" i="1" dirty="0"/>
              <a:t> PCA</a:t>
            </a:r>
            <a:r>
              <a:rPr lang="en-US" dirty="0"/>
              <a:t>, is a way to reduce the number of variables while maintaining the majority of the important information.</a:t>
            </a:r>
          </a:p>
          <a:p>
            <a:r>
              <a:rPr lang="en-US" dirty="0"/>
              <a:t>It transforms a number of variables that may be correlated into a smaller number of uncorrelated variables, known as </a:t>
            </a:r>
            <a:r>
              <a:rPr lang="en-US" b="1" i="1" dirty="0"/>
              <a:t>principal components</a:t>
            </a:r>
            <a:r>
              <a:rPr lang="en-US" dirty="0"/>
              <a:t>.</a:t>
            </a:r>
          </a:p>
          <a:p>
            <a:r>
              <a:rPr lang="en-US" dirty="0"/>
              <a:t>The principal components are linear combinations of the original variables weighted by their variances (or </a:t>
            </a:r>
            <a:r>
              <a:rPr lang="en-US" b="1" dirty="0"/>
              <a:t>eigenvalues</a:t>
            </a:r>
            <a:r>
              <a:rPr lang="en-US" dirty="0"/>
              <a:t>) in a particular </a:t>
            </a:r>
            <a:r>
              <a:rPr lang="en-US" b="1" dirty="0"/>
              <a:t>orthogonal dimension.</a:t>
            </a:r>
          </a:p>
          <a:p>
            <a:r>
              <a:rPr lang="en-US" dirty="0"/>
              <a:t>Using PCA also reduces the chance of overfitting your model by eliminating features with high correlation.</a:t>
            </a:r>
          </a:p>
          <a:p>
            <a:r>
              <a:rPr lang="en-US" dirty="0"/>
              <a:t>It is important to note that you </a:t>
            </a:r>
            <a:r>
              <a:rPr lang="en-US" b="1" dirty="0"/>
              <a:t>should only apply PCA to </a:t>
            </a:r>
            <a:r>
              <a:rPr lang="en-US" b="1" i="1" dirty="0"/>
              <a:t>continuous</a:t>
            </a:r>
            <a:r>
              <a:rPr lang="en-US" b="1" dirty="0"/>
              <a:t> variables</a:t>
            </a:r>
            <a:r>
              <a:rPr lang="en-US" dirty="0"/>
              <a:t>, not categorical. Although technically you can use PCA on one-hot encoded or otherwise binary data, it does not work very well. Why?</a:t>
            </a:r>
          </a:p>
        </p:txBody>
      </p:sp>
    </p:spTree>
    <p:extLst>
      <p:ext uri="{BB962C8B-B14F-4D97-AF65-F5344CB8AC3E}">
        <p14:creationId xmlns:p14="http://schemas.microsoft.com/office/powerpoint/2010/main" val="202580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3100" y="787242"/>
            <a:ext cx="10436860" cy="5870734"/>
          </a:xfrm>
          <a:prstGeom prst="rect">
            <a:avLst/>
          </a:prstGeom>
        </p:spPr>
      </p:pic>
    </p:spTree>
    <p:extLst>
      <p:ext uri="{BB962C8B-B14F-4D97-AF65-F5344CB8AC3E}">
        <p14:creationId xmlns:p14="http://schemas.microsoft.com/office/powerpoint/2010/main" val="195608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91540" y="741521"/>
            <a:ext cx="10873740" cy="6116479"/>
          </a:xfrm>
          <a:prstGeom prst="rect">
            <a:avLst/>
          </a:prstGeom>
        </p:spPr>
      </p:pic>
    </p:spTree>
    <p:extLst>
      <p:ext uri="{BB962C8B-B14F-4D97-AF65-F5344CB8AC3E}">
        <p14:creationId xmlns:p14="http://schemas.microsoft.com/office/powerpoint/2010/main" val="905579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0" y="731520"/>
            <a:ext cx="10607040" cy="5966460"/>
          </a:xfrm>
          <a:prstGeom prst="rect">
            <a:avLst/>
          </a:prstGeom>
        </p:spPr>
      </p:pic>
    </p:spTree>
    <p:extLst>
      <p:ext uri="{BB962C8B-B14F-4D97-AF65-F5344CB8AC3E}">
        <p14:creationId xmlns:p14="http://schemas.microsoft.com/office/powerpoint/2010/main" val="302686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8660" y="775810"/>
            <a:ext cx="10812780" cy="6082189"/>
          </a:xfrm>
          <a:prstGeom prst="rect">
            <a:avLst/>
          </a:prstGeom>
        </p:spPr>
      </p:pic>
    </p:spTree>
    <p:extLst>
      <p:ext uri="{BB962C8B-B14F-4D97-AF65-F5344CB8AC3E}">
        <p14:creationId xmlns:p14="http://schemas.microsoft.com/office/powerpoint/2010/main" val="368818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700" y="868680"/>
            <a:ext cx="10647680" cy="5989320"/>
          </a:xfrm>
          <a:prstGeom prst="rect">
            <a:avLst/>
          </a:prstGeom>
        </p:spPr>
      </p:pic>
    </p:spTree>
    <p:extLst>
      <p:ext uri="{BB962C8B-B14F-4D97-AF65-F5344CB8AC3E}">
        <p14:creationId xmlns:p14="http://schemas.microsoft.com/office/powerpoint/2010/main" val="1006016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8260" y="891540"/>
            <a:ext cx="10607040" cy="5966460"/>
          </a:xfrm>
          <a:prstGeom prst="rect">
            <a:avLst/>
          </a:prstGeom>
        </p:spPr>
      </p:pic>
    </p:spTree>
    <p:extLst>
      <p:ext uri="{BB962C8B-B14F-4D97-AF65-F5344CB8AC3E}">
        <p14:creationId xmlns:p14="http://schemas.microsoft.com/office/powerpoint/2010/main" val="596619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7220" y="561499"/>
            <a:ext cx="11193780" cy="6296501"/>
          </a:xfrm>
          <a:prstGeom prst="rect">
            <a:avLst/>
          </a:prstGeom>
        </p:spPr>
      </p:pic>
    </p:spTree>
    <p:extLst>
      <p:ext uri="{BB962C8B-B14F-4D97-AF65-F5344CB8AC3E}">
        <p14:creationId xmlns:p14="http://schemas.microsoft.com/office/powerpoint/2010/main" val="2015530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1560" y="801528"/>
            <a:ext cx="10012680" cy="5632132"/>
          </a:xfrm>
          <a:prstGeom prst="rect">
            <a:avLst/>
          </a:prstGeom>
        </p:spPr>
      </p:pic>
    </p:spTree>
    <p:extLst>
      <p:ext uri="{BB962C8B-B14F-4D97-AF65-F5344CB8AC3E}">
        <p14:creationId xmlns:p14="http://schemas.microsoft.com/office/powerpoint/2010/main" val="4116107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4440" y="1024414"/>
            <a:ext cx="9639300" cy="5422106"/>
          </a:xfrm>
          <a:prstGeom prst="rect">
            <a:avLst/>
          </a:prstGeom>
        </p:spPr>
      </p:pic>
    </p:spTree>
    <p:extLst>
      <p:ext uri="{BB962C8B-B14F-4D97-AF65-F5344CB8AC3E}">
        <p14:creationId xmlns:p14="http://schemas.microsoft.com/office/powerpoint/2010/main" val="2756197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4360" y="657224"/>
            <a:ext cx="10698480" cy="6017895"/>
          </a:xfrm>
          <a:prstGeom prst="rect">
            <a:avLst/>
          </a:prstGeom>
        </p:spPr>
      </p:pic>
    </p:spTree>
    <p:extLst>
      <p:ext uri="{BB962C8B-B14F-4D97-AF65-F5344CB8AC3E}">
        <p14:creationId xmlns:p14="http://schemas.microsoft.com/office/powerpoint/2010/main" val="427941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09" y="824924"/>
            <a:ext cx="11713860" cy="5234129"/>
          </a:xfrm>
          <a:prstGeom prst="rect">
            <a:avLst/>
          </a:prstGeom>
        </p:spPr>
      </p:pic>
      <p:sp>
        <p:nvSpPr>
          <p:cNvPr id="3" name="Oval 2">
            <a:extLst>
              <a:ext uri="{FF2B5EF4-FFF2-40B4-BE49-F238E27FC236}">
                <a16:creationId xmlns:a16="http://schemas.microsoft.com/office/drawing/2014/main" id="{9B756D16-DCE5-41B9-BC61-CB097541D8A8}"/>
              </a:ext>
            </a:extLst>
          </p:cNvPr>
          <p:cNvSpPr/>
          <p:nvPr/>
        </p:nvSpPr>
        <p:spPr>
          <a:xfrm>
            <a:off x="409575" y="1000125"/>
            <a:ext cx="4857750" cy="5234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3AF97DB-E0A0-481E-80B2-D5048D3D3E55}"/>
              </a:ext>
            </a:extLst>
          </p:cNvPr>
          <p:cNvSpPr/>
          <p:nvPr/>
        </p:nvSpPr>
        <p:spPr>
          <a:xfrm>
            <a:off x="8096250" y="2819400"/>
            <a:ext cx="2619375" cy="1209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471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5880" y="1435894"/>
            <a:ext cx="9639300" cy="5422106"/>
          </a:xfrm>
          <a:prstGeom prst="rect">
            <a:avLst/>
          </a:prstGeom>
        </p:spPr>
      </p:pic>
    </p:spTree>
    <p:extLst>
      <p:ext uri="{BB962C8B-B14F-4D97-AF65-F5344CB8AC3E}">
        <p14:creationId xmlns:p14="http://schemas.microsoft.com/office/powerpoint/2010/main" val="4287871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9160" y="800100"/>
            <a:ext cx="10160000" cy="5715000"/>
          </a:xfrm>
          <a:prstGeom prst="rect">
            <a:avLst/>
          </a:prstGeom>
        </p:spPr>
      </p:pic>
    </p:spTree>
    <p:extLst>
      <p:ext uri="{BB962C8B-B14F-4D97-AF65-F5344CB8AC3E}">
        <p14:creationId xmlns:p14="http://schemas.microsoft.com/office/powerpoint/2010/main" val="2670709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7280" y="767239"/>
            <a:ext cx="10828020" cy="6090761"/>
          </a:xfrm>
          <a:prstGeom prst="rect">
            <a:avLst/>
          </a:prstGeom>
        </p:spPr>
      </p:pic>
    </p:spTree>
    <p:extLst>
      <p:ext uri="{BB962C8B-B14F-4D97-AF65-F5344CB8AC3E}">
        <p14:creationId xmlns:p14="http://schemas.microsoft.com/office/powerpoint/2010/main" val="928538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2280" y="714375"/>
            <a:ext cx="10922000" cy="6143625"/>
          </a:xfrm>
          <a:prstGeom prst="rect">
            <a:avLst/>
          </a:prstGeom>
        </p:spPr>
      </p:pic>
    </p:spTree>
    <p:extLst>
      <p:ext uri="{BB962C8B-B14F-4D97-AF65-F5344CB8AC3E}">
        <p14:creationId xmlns:p14="http://schemas.microsoft.com/office/powerpoint/2010/main" val="204406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5320" y="802957"/>
            <a:ext cx="10317480" cy="5803583"/>
          </a:xfrm>
          <a:prstGeom prst="rect">
            <a:avLst/>
          </a:prstGeom>
        </p:spPr>
      </p:pic>
    </p:spTree>
    <p:extLst>
      <p:ext uri="{BB962C8B-B14F-4D97-AF65-F5344CB8AC3E}">
        <p14:creationId xmlns:p14="http://schemas.microsoft.com/office/powerpoint/2010/main" val="2724054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7560" y="640080"/>
            <a:ext cx="10647680" cy="5989320"/>
          </a:xfrm>
          <a:prstGeom prst="rect">
            <a:avLst/>
          </a:prstGeom>
        </p:spPr>
      </p:pic>
    </p:spTree>
    <p:extLst>
      <p:ext uri="{BB962C8B-B14F-4D97-AF65-F5344CB8AC3E}">
        <p14:creationId xmlns:p14="http://schemas.microsoft.com/office/powerpoint/2010/main" val="2546044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960" y="600074"/>
            <a:ext cx="10759440" cy="6052185"/>
          </a:xfrm>
          <a:prstGeom prst="rect">
            <a:avLst/>
          </a:prstGeom>
        </p:spPr>
      </p:pic>
    </p:spTree>
    <p:extLst>
      <p:ext uri="{BB962C8B-B14F-4D97-AF65-F5344CB8AC3E}">
        <p14:creationId xmlns:p14="http://schemas.microsoft.com/office/powerpoint/2010/main" val="3355363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3860" y="708660"/>
            <a:ext cx="11209020" cy="5893594"/>
          </a:xfrm>
          <a:prstGeom prst="rect">
            <a:avLst/>
          </a:prstGeom>
        </p:spPr>
      </p:pic>
    </p:spTree>
    <p:extLst>
      <p:ext uri="{BB962C8B-B14F-4D97-AF65-F5344CB8AC3E}">
        <p14:creationId xmlns:p14="http://schemas.microsoft.com/office/powerpoint/2010/main" val="21711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4380" y="824388"/>
            <a:ext cx="10355580" cy="5825013"/>
          </a:xfrm>
          <a:prstGeom prst="rect">
            <a:avLst/>
          </a:prstGeom>
        </p:spPr>
      </p:pic>
    </p:spTree>
    <p:extLst>
      <p:ext uri="{BB962C8B-B14F-4D97-AF65-F5344CB8AC3E}">
        <p14:creationId xmlns:p14="http://schemas.microsoft.com/office/powerpoint/2010/main" val="1382680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0" y="782954"/>
            <a:ext cx="10515600" cy="5915025"/>
          </a:xfrm>
          <a:prstGeom prst="rect">
            <a:avLst/>
          </a:prstGeom>
        </p:spPr>
      </p:pic>
    </p:spTree>
    <p:extLst>
      <p:ext uri="{BB962C8B-B14F-4D97-AF65-F5344CB8AC3E}">
        <p14:creationId xmlns:p14="http://schemas.microsoft.com/office/powerpoint/2010/main" val="1345094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8800" y="971550"/>
            <a:ext cx="11137900" cy="5375672"/>
          </a:xfrm>
          <a:prstGeom prst="rect">
            <a:avLst/>
          </a:prstGeom>
        </p:spPr>
      </p:pic>
    </p:spTree>
    <p:extLst>
      <p:ext uri="{BB962C8B-B14F-4D97-AF65-F5344CB8AC3E}">
        <p14:creationId xmlns:p14="http://schemas.microsoft.com/office/powerpoint/2010/main" val="152983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1540" y="975836"/>
            <a:ext cx="10050780" cy="5653564"/>
          </a:xfrm>
          <a:prstGeom prst="rect">
            <a:avLst/>
          </a:prstGeom>
        </p:spPr>
      </p:pic>
    </p:spTree>
    <p:extLst>
      <p:ext uri="{BB962C8B-B14F-4D97-AF65-F5344CB8AC3E}">
        <p14:creationId xmlns:p14="http://schemas.microsoft.com/office/powerpoint/2010/main" val="3029568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0" y="674370"/>
            <a:ext cx="10668000" cy="6000750"/>
          </a:xfrm>
          <a:prstGeom prst="rect">
            <a:avLst/>
          </a:prstGeom>
        </p:spPr>
      </p:pic>
    </p:spTree>
    <p:extLst>
      <p:ext uri="{BB962C8B-B14F-4D97-AF65-F5344CB8AC3E}">
        <p14:creationId xmlns:p14="http://schemas.microsoft.com/office/powerpoint/2010/main" val="3498578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5180" y="727234"/>
            <a:ext cx="10899140" cy="6130766"/>
          </a:xfrm>
          <a:prstGeom prst="rect">
            <a:avLst/>
          </a:prstGeom>
        </p:spPr>
      </p:pic>
    </p:spTree>
    <p:extLst>
      <p:ext uri="{BB962C8B-B14F-4D97-AF65-F5344CB8AC3E}">
        <p14:creationId xmlns:p14="http://schemas.microsoft.com/office/powerpoint/2010/main" val="409086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8680" y="695800"/>
            <a:ext cx="10507980" cy="5910739"/>
          </a:xfrm>
          <a:prstGeom prst="rect">
            <a:avLst/>
          </a:prstGeom>
        </p:spPr>
      </p:pic>
    </p:spTree>
    <p:extLst>
      <p:ext uri="{BB962C8B-B14F-4D97-AF65-F5344CB8AC3E}">
        <p14:creationId xmlns:p14="http://schemas.microsoft.com/office/powerpoint/2010/main" val="265914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0" y="775811"/>
            <a:ext cx="10812780" cy="6082189"/>
          </a:xfrm>
          <a:prstGeom prst="rect">
            <a:avLst/>
          </a:prstGeom>
        </p:spPr>
      </p:pic>
    </p:spTree>
    <p:extLst>
      <p:ext uri="{BB962C8B-B14F-4D97-AF65-F5344CB8AC3E}">
        <p14:creationId xmlns:p14="http://schemas.microsoft.com/office/powerpoint/2010/main" val="2435402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4360" y="662940"/>
            <a:ext cx="10607040" cy="5966460"/>
          </a:xfrm>
          <a:prstGeom prst="rect">
            <a:avLst/>
          </a:prstGeom>
        </p:spPr>
      </p:pic>
    </p:spTree>
    <p:extLst>
      <p:ext uri="{BB962C8B-B14F-4D97-AF65-F5344CB8AC3E}">
        <p14:creationId xmlns:p14="http://schemas.microsoft.com/office/powerpoint/2010/main" val="3328381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690086"/>
            <a:ext cx="10965180" cy="6167914"/>
          </a:xfrm>
          <a:prstGeom prst="rect">
            <a:avLst/>
          </a:prstGeom>
        </p:spPr>
      </p:pic>
    </p:spTree>
    <p:extLst>
      <p:ext uri="{BB962C8B-B14F-4D97-AF65-F5344CB8AC3E}">
        <p14:creationId xmlns:p14="http://schemas.microsoft.com/office/powerpoint/2010/main" val="993785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8680" y="818674"/>
            <a:ext cx="10736580" cy="6039326"/>
          </a:xfrm>
          <a:prstGeom prst="rect">
            <a:avLst/>
          </a:prstGeom>
        </p:spPr>
      </p:pic>
    </p:spTree>
    <p:extLst>
      <p:ext uri="{BB962C8B-B14F-4D97-AF65-F5344CB8AC3E}">
        <p14:creationId xmlns:p14="http://schemas.microsoft.com/office/powerpoint/2010/main" val="1482552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8660" y="852964"/>
            <a:ext cx="10675620" cy="6005036"/>
          </a:xfrm>
          <a:prstGeom prst="rect">
            <a:avLst/>
          </a:prstGeom>
        </p:spPr>
      </p:pic>
    </p:spTree>
    <p:extLst>
      <p:ext uri="{BB962C8B-B14F-4D97-AF65-F5344CB8AC3E}">
        <p14:creationId xmlns:p14="http://schemas.microsoft.com/office/powerpoint/2010/main" val="3302982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7220" y="594360"/>
            <a:ext cx="10850880" cy="6103620"/>
          </a:xfrm>
          <a:prstGeom prst="rect">
            <a:avLst/>
          </a:prstGeom>
        </p:spPr>
      </p:pic>
    </p:spTree>
    <p:extLst>
      <p:ext uri="{BB962C8B-B14F-4D97-AF65-F5344CB8AC3E}">
        <p14:creationId xmlns:p14="http://schemas.microsoft.com/office/powerpoint/2010/main" val="1771443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0617" y="583405"/>
            <a:ext cx="10748433" cy="6045994"/>
          </a:xfrm>
          <a:prstGeom prst="rect">
            <a:avLst/>
          </a:prstGeom>
        </p:spPr>
      </p:pic>
    </p:spTree>
    <p:extLst>
      <p:ext uri="{BB962C8B-B14F-4D97-AF65-F5344CB8AC3E}">
        <p14:creationId xmlns:p14="http://schemas.microsoft.com/office/powerpoint/2010/main" val="76488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808672"/>
            <a:ext cx="10388600" cy="5843588"/>
          </a:xfrm>
          <a:prstGeom prst="rect">
            <a:avLst/>
          </a:prstGeom>
        </p:spPr>
      </p:pic>
    </p:spTree>
    <p:extLst>
      <p:ext uri="{BB962C8B-B14F-4D97-AF65-F5344CB8AC3E}">
        <p14:creationId xmlns:p14="http://schemas.microsoft.com/office/powerpoint/2010/main" val="1975213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7240" y="914400"/>
            <a:ext cx="10469880" cy="5554980"/>
          </a:xfrm>
          <a:prstGeom prst="rect">
            <a:avLst/>
          </a:prstGeom>
        </p:spPr>
      </p:pic>
    </p:spTree>
    <p:extLst>
      <p:ext uri="{BB962C8B-B14F-4D97-AF65-F5344CB8AC3E}">
        <p14:creationId xmlns:p14="http://schemas.microsoft.com/office/powerpoint/2010/main" val="311045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2150" y="571500"/>
            <a:ext cx="10871200" cy="6115050"/>
          </a:xfrm>
          <a:prstGeom prst="rect">
            <a:avLst/>
          </a:prstGeom>
        </p:spPr>
      </p:pic>
    </p:spTree>
    <p:extLst>
      <p:ext uri="{BB962C8B-B14F-4D97-AF65-F5344CB8AC3E}">
        <p14:creationId xmlns:p14="http://schemas.microsoft.com/office/powerpoint/2010/main" val="390932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0550" y="647700"/>
            <a:ext cx="10668000" cy="6000750"/>
          </a:xfrm>
          <a:prstGeom prst="rect">
            <a:avLst/>
          </a:prstGeom>
        </p:spPr>
      </p:pic>
    </p:spTree>
    <p:extLst>
      <p:ext uri="{BB962C8B-B14F-4D97-AF65-F5344CB8AC3E}">
        <p14:creationId xmlns:p14="http://schemas.microsoft.com/office/powerpoint/2010/main" val="1404229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7466" y="742950"/>
            <a:ext cx="10227733" cy="5753100"/>
          </a:xfrm>
          <a:prstGeom prst="rect">
            <a:avLst/>
          </a:prstGeom>
        </p:spPr>
      </p:pic>
    </p:spTree>
    <p:extLst>
      <p:ext uri="{BB962C8B-B14F-4D97-AF65-F5344CB8AC3E}">
        <p14:creationId xmlns:p14="http://schemas.microsoft.com/office/powerpoint/2010/main" val="217593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8527" y="708180"/>
            <a:ext cx="10916596" cy="6140585"/>
          </a:xfrm>
          <a:prstGeom prst="rect">
            <a:avLst/>
          </a:prstGeom>
        </p:spPr>
      </p:pic>
    </p:spTree>
    <p:extLst>
      <p:ext uri="{BB962C8B-B14F-4D97-AF65-F5344CB8AC3E}">
        <p14:creationId xmlns:p14="http://schemas.microsoft.com/office/powerpoint/2010/main" val="371529211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
  <TotalTime>741</TotalTime>
  <Words>268</Words>
  <Application>Microsoft Office PowerPoint</Application>
  <PresentationFormat>Widescreen</PresentationFormat>
  <Paragraphs>12</Paragraphs>
  <Slides>51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Gill Sans MT</vt:lpstr>
      <vt:lpstr>Wingdings 2</vt:lpstr>
      <vt:lpstr>Dividend</vt:lpstr>
      <vt:lpstr>Curse of dimensionality</vt:lpstr>
      <vt:lpstr>What is Principal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dimensionality</dc:title>
  <dc:creator>Kesh, Sreemanta</dc:creator>
  <cp:lastModifiedBy>Sreemanta</cp:lastModifiedBy>
  <cp:revision>12</cp:revision>
  <dcterms:created xsi:type="dcterms:W3CDTF">2020-04-24T22:02:51Z</dcterms:created>
  <dcterms:modified xsi:type="dcterms:W3CDTF">2021-07-31T18:12:01Z</dcterms:modified>
</cp:coreProperties>
</file>